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38" r:id="rId126"/>
    <p:sldId id="440" r:id="rId127"/>
    <p:sldId id="431" r:id="rId128"/>
    <p:sldId id="434" r:id="rId129"/>
    <p:sldId id="435" r:id="rId130"/>
    <p:sldId id="441" r:id="rId131"/>
    <p:sldId id="442" r:id="rId132"/>
    <p:sldId id="444" r:id="rId133"/>
    <p:sldId id="445" r:id="rId134"/>
    <p:sldId id="432" r:id="rId135"/>
    <p:sldId id="433" r:id="rId136"/>
    <p:sldId id="279"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FF"/>
    <a:srgbClr val="944585"/>
    <a:srgbClr val="AFECED"/>
    <a:srgbClr val="FF00CD"/>
    <a:srgbClr val="00CC7A"/>
    <a:srgbClr val="B2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extLst>
              <p:ext uri="{D42A27DB-BD31-4B8C-83A1-F6EECF244321}">
                <p14:modId xmlns:p14="http://schemas.microsoft.com/office/powerpoint/2010/main" val="4074683560"/>
              </p:ext>
            </p:extLst>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18334110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1069047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Travel Channel Insights</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2517111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Travel Channel Insights</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32500835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8C83-9298-EB45-8DF7-06432B4C7C89}"/>
              </a:ext>
            </a:extLst>
          </p:cNvPr>
          <p:cNvSpPr>
            <a:spLocks noGrp="1"/>
          </p:cNvSpPr>
          <p:nvPr>
            <p:ph type="title"/>
          </p:nvPr>
        </p:nvSpPr>
        <p:spPr/>
        <p:txBody>
          <a:bodyPr/>
          <a:lstStyle/>
          <a:p>
            <a:r>
              <a:rPr lang="en-US" dirty="0"/>
              <a:t>Travel Channel Insights</a:t>
            </a:r>
          </a:p>
        </p:txBody>
      </p:sp>
      <p:pic>
        <p:nvPicPr>
          <p:cNvPr id="7" name="Content Placeholder 6">
            <a:extLst>
              <a:ext uri="{FF2B5EF4-FFF2-40B4-BE49-F238E27FC236}">
                <a16:creationId xmlns:a16="http://schemas.microsoft.com/office/drawing/2014/main" id="{E360F5A2-F492-6342-AC85-D4BF820094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5044" y="1477281"/>
            <a:ext cx="8633613" cy="5015594"/>
          </a:xfrm>
        </p:spPr>
      </p:pic>
    </p:spTree>
    <p:extLst>
      <p:ext uri="{BB962C8B-B14F-4D97-AF65-F5344CB8AC3E}">
        <p14:creationId xmlns:p14="http://schemas.microsoft.com/office/powerpoint/2010/main" val="4118906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2B32B210-89C9-EC41-AAC6-6C1E9C4B04D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8003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3400</TotalTime>
  <Words>4443</Words>
  <Application>Microsoft Office PowerPoint</Application>
  <PresentationFormat>Widescreen</PresentationFormat>
  <Paragraphs>1080</Paragraphs>
  <Slides>136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136</vt:i4>
      </vt:variant>
    </vt:vector>
  </HeadingPairs>
  <TitlesOfParts>
    <vt:vector size="142"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Travel Channel Insights</vt:lpstr>
      <vt:lpstr>Travel Channel Insights</vt:lpstr>
      <vt:lpstr>Travel Channel Insights</vt:lpstr>
      <vt:lpstr>Travel Channel Insights</vt:lpstr>
      <vt:lpstr>New approach for Question 2(building the networks)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280</cp:revision>
  <dcterms:created xsi:type="dcterms:W3CDTF">2020-04-21T09:35:12Z</dcterms:created>
  <dcterms:modified xsi:type="dcterms:W3CDTF">2020-06-09T17:36:53Z</dcterms:modified>
</cp:coreProperties>
</file>